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8" r:id="rId4"/>
    <p:sldId id="267" r:id="rId5"/>
    <p:sldId id="270" r:id="rId6"/>
    <p:sldId id="269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945" autoAdjust="0"/>
  </p:normalViewPr>
  <p:slideViewPr>
    <p:cSldViewPr snapToGrid="0" snapToObjects="1">
      <p:cViewPr varScale="1">
        <p:scale>
          <a:sx n="102" d="100"/>
          <a:sy n="102" d="100"/>
        </p:scale>
        <p:origin x="-10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11-12-19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11-12-19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11-12-19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11-12-19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11-12-19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11-12-19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11-12-19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18 </a:t>
            </a:r>
            <a:r>
              <a:rPr lang="en-US" dirty="0" smtClean="0"/>
              <a:t>Bohr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3.1 Extension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8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1554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Fluorine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12475" y="938260"/>
            <a:ext cx="390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02148" y="93826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9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3617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9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76422" y="6051416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83083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9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08296" y="1882729"/>
            <a:ext cx="3357488" cy="3357488"/>
            <a:chOff x="2708296" y="3259121"/>
            <a:chExt cx="3357488" cy="3357488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9p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10n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708296" y="3259121"/>
              <a:ext cx="3357488" cy="3357488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192447" y="355107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65698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959505" y="3756338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551466" y="371785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22100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49916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350235" y="352326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846060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5326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1071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Neon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747" y="938260"/>
            <a:ext cx="670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80645" y="938260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0141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76422" y="6051416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45970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08296" y="1882729"/>
            <a:ext cx="3357488" cy="3357488"/>
            <a:chOff x="2708296" y="3259121"/>
            <a:chExt cx="3357488" cy="3357488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10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p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10n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708296" y="3259121"/>
              <a:ext cx="3357488" cy="3357488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192447" y="355107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65698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959505" y="3756338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551466" y="371785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22100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49916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350235" y="352326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846060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11073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4530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1494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Sodium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747" y="938260"/>
            <a:ext cx="670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80645" y="938260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0141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76422" y="6051416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45970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353063" y="1527495"/>
            <a:ext cx="4065280" cy="4170246"/>
            <a:chOff x="2149665" y="2700490"/>
            <a:chExt cx="4471807" cy="4587271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11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p</a:t>
              </a:r>
              <a:r>
                <a:rPr lang="en-US" sz="20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0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12n</a:t>
              </a:r>
              <a:r>
                <a:rPr lang="en-US" sz="20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708296" y="3259121"/>
              <a:ext cx="3357488" cy="3357488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192447" y="355107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65698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959505" y="3756338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551466" y="371785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22100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49916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350235" y="352326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846060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11073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149665" y="2700490"/>
              <a:ext cx="4471807" cy="4471809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4395035" y="705683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1216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2156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Magnesium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747" y="938260"/>
            <a:ext cx="710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80645" y="938260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0141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76422" y="6051416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45970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353063" y="1422528"/>
            <a:ext cx="4065280" cy="4275212"/>
            <a:chOff x="2149665" y="2585027"/>
            <a:chExt cx="4471807" cy="4702734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12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p</a:t>
              </a:r>
              <a:r>
                <a:rPr lang="en-US" sz="20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0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12n</a:t>
              </a:r>
              <a:r>
                <a:rPr lang="en-US" sz="20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708296" y="3259121"/>
              <a:ext cx="3357488" cy="3357488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192447" y="355107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65698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959505" y="3756338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551466" y="371785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22100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49916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350235" y="352326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846060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11073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149665" y="2700490"/>
              <a:ext cx="4471807" cy="4471809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4395035" y="705683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395035" y="2585027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069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1937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Aluminum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747" y="938260"/>
            <a:ext cx="54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80645" y="938260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0141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76422" y="6051416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45970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48096" y="1422528"/>
            <a:ext cx="4170246" cy="4275212"/>
            <a:chOff x="2034202" y="2585027"/>
            <a:chExt cx="4587270" cy="4702734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13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p</a:t>
              </a:r>
              <a:r>
                <a:rPr lang="en-US" sz="20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0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14n</a:t>
              </a:r>
              <a:r>
                <a:rPr lang="en-US" sz="20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708296" y="3259121"/>
              <a:ext cx="3357488" cy="3357488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192447" y="355107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65698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959505" y="3756338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551466" y="371785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22100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49916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350235" y="352326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846060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11073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149665" y="2700490"/>
              <a:ext cx="4471807" cy="4471809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4395035" y="705683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395035" y="2585027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034202" y="491574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334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1328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Silicon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747" y="938260"/>
            <a:ext cx="536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80645" y="938260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0141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76422" y="6051416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45970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48096" y="1422528"/>
            <a:ext cx="4275211" cy="4275212"/>
            <a:chOff x="2034202" y="2585027"/>
            <a:chExt cx="4702732" cy="4702734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14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p</a:t>
              </a:r>
              <a:r>
                <a:rPr lang="en-US" sz="20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0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14n</a:t>
              </a:r>
              <a:r>
                <a:rPr lang="en-US" sz="20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708296" y="3259121"/>
              <a:ext cx="3357488" cy="3357488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192447" y="355107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65698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959505" y="3756338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551466" y="371785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22100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49916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350235" y="352326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846060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11073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149665" y="2700490"/>
              <a:ext cx="4471807" cy="4471809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4395035" y="705683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395035" y="2585027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034202" y="491574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506009" y="491574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9746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2212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Phosphorus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747" y="938260"/>
            <a:ext cx="435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80645" y="938260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15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0141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15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76422" y="6051416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45970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15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48096" y="1422528"/>
            <a:ext cx="4275211" cy="4275212"/>
            <a:chOff x="2034202" y="2585027"/>
            <a:chExt cx="4702732" cy="4702734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15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p</a:t>
              </a:r>
              <a:r>
                <a:rPr lang="en-US" sz="20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0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16n</a:t>
              </a:r>
              <a:r>
                <a:rPr lang="en-US" sz="20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708296" y="3259121"/>
              <a:ext cx="3357488" cy="3357488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192447" y="355107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65698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959505" y="3756338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551466" y="371785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22100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49916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350235" y="352326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846060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11073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149665" y="2700490"/>
              <a:ext cx="4471807" cy="4471809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4395035" y="705683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395035" y="2585027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034202" y="491574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506009" y="491574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119963" y="705683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0742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1205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Sulfur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747" y="938260"/>
            <a:ext cx="435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80645" y="938260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0141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76422" y="6051416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45970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48096" y="1422528"/>
            <a:ext cx="4275211" cy="4275212"/>
            <a:chOff x="2034202" y="2585027"/>
            <a:chExt cx="4702732" cy="4702734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16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p</a:t>
              </a:r>
              <a:r>
                <a:rPr lang="en-US" sz="20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0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16n</a:t>
              </a:r>
              <a:r>
                <a:rPr lang="en-US" sz="20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708296" y="3259121"/>
              <a:ext cx="3357488" cy="3357488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192447" y="355107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65698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959505" y="3756338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551466" y="371785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22100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49916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350235" y="352326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846060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11073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149665" y="2700490"/>
              <a:ext cx="4471807" cy="4471809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4395035" y="705683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395035" y="2585027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034202" y="491574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506009" y="491574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119963" y="705683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034202" y="4619860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0425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1602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Chlorine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747" y="938260"/>
            <a:ext cx="551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Cl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80645" y="938260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0141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dirty="0">
                <a:solidFill>
                  <a:srgbClr val="FF0000"/>
                </a:solidFill>
              </a:rPr>
              <a:t>7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76422" y="6051416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45970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48096" y="1421129"/>
            <a:ext cx="4275211" cy="4276611"/>
            <a:chOff x="2034202" y="2583488"/>
            <a:chExt cx="4702732" cy="4704273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17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p</a:t>
              </a:r>
              <a:r>
                <a:rPr lang="en-US" sz="20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0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18n</a:t>
              </a:r>
              <a:r>
                <a:rPr lang="en-US" sz="20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708296" y="3259121"/>
              <a:ext cx="3357488" cy="3357488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192447" y="355107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65698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959505" y="3756338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551466" y="371785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22100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49916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350235" y="352326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846060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11073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149665" y="2700490"/>
              <a:ext cx="4471807" cy="4471809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4395035" y="705683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395035" y="2585027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034202" y="491574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506009" y="491574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119963" y="705683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034202" y="4619860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119963" y="2583488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4109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1179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Argon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747" y="938260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Ar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80645" y="938260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0141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dirty="0">
                <a:solidFill>
                  <a:srgbClr val="FF0000"/>
                </a:solidFill>
              </a:rPr>
              <a:t>8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76422" y="6051416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45970" y="6047623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48096" y="1421129"/>
            <a:ext cx="4275211" cy="4276611"/>
            <a:chOff x="2034202" y="2583488"/>
            <a:chExt cx="4702732" cy="4704273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18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p</a:t>
              </a:r>
              <a:r>
                <a:rPr lang="en-US" sz="20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0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22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n</a:t>
              </a:r>
              <a:r>
                <a:rPr lang="en-US" sz="20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708296" y="3259121"/>
              <a:ext cx="3357488" cy="3357488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192447" y="355107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65698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959505" y="3756338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551466" y="371785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22100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49916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350235" y="352326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846060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11073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149665" y="2700490"/>
              <a:ext cx="4471807" cy="4471809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4395035" y="705683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395035" y="2585027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034202" y="491574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506009" y="491574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119963" y="705683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034202" y="4619860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119963" y="2583488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506009" y="4619860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529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1812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Hydrogen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12475" y="938260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02148" y="93826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3617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30370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83083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076985" y="2328634"/>
            <a:ext cx="2504176" cy="2388713"/>
            <a:chOff x="3076985" y="3705026"/>
            <a:chExt cx="2504176" cy="2388713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</a:rPr>
                <a:t>1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p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0n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46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1396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Helium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38840" y="938260"/>
            <a:ext cx="659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02148" y="93826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3617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30370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83083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076985" y="2328634"/>
            <a:ext cx="2618283" cy="2388713"/>
            <a:chOff x="3076985" y="3705026"/>
            <a:chExt cx="2618283" cy="2388713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2p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2n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464343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2253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148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Lithium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49886" y="942612"/>
            <a:ext cx="506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02148" y="93826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3617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30370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83083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08296" y="1882729"/>
            <a:ext cx="3357488" cy="3357488"/>
            <a:chOff x="2708296" y="3259121"/>
            <a:chExt cx="3357488" cy="3357488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</a:rPr>
                <a:t>3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p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400" b="1" dirty="0">
                  <a:solidFill>
                    <a:srgbClr val="FF0000"/>
                  </a:solidFill>
                </a:rPr>
                <a:t>4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n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708296" y="3259121"/>
              <a:ext cx="3357488" cy="3357488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65698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49916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2184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182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Beryllium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49886" y="942612"/>
            <a:ext cx="442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02148" y="93826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3617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30370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5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83083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08296" y="1882729"/>
            <a:ext cx="3357488" cy="3357488"/>
            <a:chOff x="2708296" y="3259121"/>
            <a:chExt cx="3357488" cy="3357488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4p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5n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708296" y="3259121"/>
              <a:ext cx="3357488" cy="3357488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65698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49916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998876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52914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1209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Boron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12475" y="938260"/>
            <a:ext cx="442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02148" y="93826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5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3617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5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30370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83083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5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08296" y="1882729"/>
            <a:ext cx="3357488" cy="3357488"/>
            <a:chOff x="2708296" y="3259121"/>
            <a:chExt cx="3357488" cy="3357488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</a:rPr>
                <a:t>5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p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400" b="1" dirty="0">
                  <a:solidFill>
                    <a:srgbClr val="FF0000"/>
                  </a:solidFill>
                </a:rPr>
                <a:t>6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n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708296" y="3259121"/>
              <a:ext cx="3357488" cy="3357488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65698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959505" y="3756338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551466" y="371785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22100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320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1415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Carbon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12475" y="938260"/>
            <a:ext cx="431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02148" y="93826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3617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30370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83083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08296" y="1882729"/>
            <a:ext cx="3357488" cy="3357488"/>
            <a:chOff x="2708296" y="3259121"/>
            <a:chExt cx="3357488" cy="3357488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6p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400" b="1" dirty="0">
                  <a:solidFill>
                    <a:srgbClr val="FF0000"/>
                  </a:solidFill>
                </a:rPr>
                <a:t>6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n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708296" y="3259121"/>
              <a:ext cx="3357488" cy="3357488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65698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959505" y="3756338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551466" y="371785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22100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49916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73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1651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Nitrogen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12475" y="938260"/>
            <a:ext cx="465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02148" y="93826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3617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30370" y="6051416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83083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08296" y="1882729"/>
            <a:ext cx="3357488" cy="3357488"/>
            <a:chOff x="2708296" y="3259121"/>
            <a:chExt cx="3357488" cy="3357488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</a:rPr>
                <a:t>7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p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400" b="1" dirty="0">
                  <a:solidFill>
                    <a:srgbClr val="FF0000"/>
                  </a:solidFill>
                </a:rPr>
                <a:t>7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n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708296" y="3259121"/>
              <a:ext cx="3357488" cy="3357488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65698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959505" y="3756338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551466" y="371785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22100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49916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846060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659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9794" y="436141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Name: _______________________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984" y="1050206"/>
            <a:ext cx="3377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Chemical Symbol: _______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52928" y="1050206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Atomic Number: _______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8635" y="5551520"/>
            <a:ext cx="502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Diagram the Bohr atom which contains: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999" y="6174526"/>
            <a:ext cx="185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protons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98646" y="6174526"/>
            <a:ext cx="1990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neutrons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63293" y="6174526"/>
            <a:ext cx="203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_____ electrons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34913" y="374586"/>
            <a:ext cx="1415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Oxygen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12475" y="938260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O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02148" y="93826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3617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30370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83083" y="6047623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08296" y="1882729"/>
            <a:ext cx="3357488" cy="3357488"/>
            <a:chOff x="2708296" y="3259121"/>
            <a:chExt cx="3357488" cy="3357488"/>
          </a:xfrm>
        </p:grpSpPr>
        <p:sp>
          <p:nvSpPr>
            <p:cNvPr id="16" name="Oval 15"/>
            <p:cNvSpPr/>
            <p:nvPr/>
          </p:nvSpPr>
          <p:spPr>
            <a:xfrm>
              <a:off x="3758951" y="4245963"/>
              <a:ext cx="1257259" cy="1257259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 w="381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8p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+</a:t>
              </a:r>
              <a:endParaRPr lang="en-US" sz="2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400" b="1" dirty="0">
                  <a:solidFill>
                    <a:srgbClr val="FF0000"/>
                  </a:solidFill>
                </a:rPr>
                <a:t>8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n</a:t>
              </a:r>
              <a:r>
                <a:rPr lang="en-US" sz="2400" b="1" baseline="30000" dirty="0" smtClean="0">
                  <a:solidFill>
                    <a:srgbClr val="FF0000"/>
                  </a:solidFill>
                </a:rPr>
                <a:t>o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192448" y="3705026"/>
              <a:ext cx="2388713" cy="2388713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708296" y="3259121"/>
              <a:ext cx="3357488" cy="3357488"/>
            </a:xfrm>
            <a:prstGeom prst="ellipse">
              <a:avLst/>
            </a:prstGeom>
            <a:noFill/>
            <a:ln w="3810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65698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76985" y="4759189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959505" y="3756338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551466" y="3717854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022100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49916" y="594360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350235" y="3523261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846060" y="5712676"/>
              <a:ext cx="230925" cy="23092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7618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257</TotalTime>
  <Words>618</Words>
  <Application>Microsoft Macintosh PowerPoint</Application>
  <PresentationFormat>On-screen Show (4:3)</PresentationFormat>
  <Paragraphs>272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Breeze</vt:lpstr>
      <vt:lpstr>18 Bohr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Bohr Model Diagrams</dc:title>
  <dc:creator>Gary Hulagrocki</dc:creator>
  <cp:lastModifiedBy>Gary Hulagrocki</cp:lastModifiedBy>
  <cp:revision>31</cp:revision>
  <dcterms:created xsi:type="dcterms:W3CDTF">2011-12-18T09:09:35Z</dcterms:created>
  <dcterms:modified xsi:type="dcterms:W3CDTF">2011-12-19T08:29:20Z</dcterms:modified>
</cp:coreProperties>
</file>